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841" r:id="rId5"/>
  </p:sldMasterIdLst>
  <p:notesMasterIdLst>
    <p:notesMasterId r:id="rId19"/>
  </p:notesMasterIdLst>
  <p:handoutMasterIdLst>
    <p:handoutMasterId r:id="rId20"/>
  </p:handoutMasterIdLst>
  <p:sldIdLst>
    <p:sldId id="1084" r:id="rId6"/>
    <p:sldId id="1087" r:id="rId7"/>
    <p:sldId id="1088" r:id="rId8"/>
    <p:sldId id="1090" r:id="rId9"/>
    <p:sldId id="1089" r:id="rId10"/>
    <p:sldId id="1097" r:id="rId11"/>
    <p:sldId id="1091" r:id="rId12"/>
    <p:sldId id="1092" r:id="rId13"/>
    <p:sldId id="1098" r:id="rId14"/>
    <p:sldId id="1093" r:id="rId15"/>
    <p:sldId id="1095" r:id="rId16"/>
    <p:sldId id="1099" r:id="rId17"/>
    <p:sldId id="1096" r:id="rId18"/>
  </p:sldIdLst>
  <p:sldSz cx="12192000" cy="6858000"/>
  <p:notesSz cx="695483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FF186-15C0-CCFD-A63E-301BFA437C22}" v="5" dt="2020-04-24T01:23:24.040"/>
    <p1510:client id="{F7E4BE05-C19A-4901-BDCB-EBE777E1BE39}" v="127" dt="2020-04-24T03:20:35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support.freckle.com/hc/en-us" TargetMode="External"/><Relationship Id="rId7" Type="http://schemas.openxmlformats.org/officeDocument/2006/relationships/image" Target="../media/image23.svg"/><Relationship Id="rId2" Type="http://schemas.openxmlformats.org/officeDocument/2006/relationships/hyperlink" Target="https://blog.freckle.com/freckle-at-home" TargetMode="External"/><Relationship Id="rId1" Type="http://schemas.openxmlformats.org/officeDocument/2006/relationships/hyperlink" Target="https://share.vidyard.com/watch/CDYBrEUHnxNcrGi81RayrF?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https://share.vidyard.com/watch/CDYBrEUHnxNcrGi81RayrF?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hyperlink" Target="https://blog.freckle.com/freckle-at-home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hyperlink" Target="https://support.freckle.com/hc/en-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8E59A-B697-4A91-9250-BC88AD83A5D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710AE3-0061-450F-B552-D2D58636D235}">
      <dgm:prSet/>
      <dgm:spPr/>
      <dgm:t>
        <a:bodyPr/>
        <a:lstStyle/>
        <a:p>
          <a:pPr>
            <a:defRPr cap="all"/>
          </a:pPr>
          <a:r>
            <a:rPr lang="en-US" u="sng">
              <a:hlinkClick xmlns:r="http://schemas.openxmlformats.org/officeDocument/2006/relationships" r:id="rId1"/>
            </a:rPr>
            <a:t>Using an Existing Freckle Account at Home</a:t>
          </a:r>
          <a:endParaRPr lang="en-US"/>
        </a:p>
      </dgm:t>
    </dgm:pt>
    <dgm:pt modelId="{8D784347-F920-41E7-B95C-77DD9F1D5B1D}" type="parTrans" cxnId="{98BA1BA4-283B-4FB4-B419-93778299A95B}">
      <dgm:prSet/>
      <dgm:spPr/>
      <dgm:t>
        <a:bodyPr/>
        <a:lstStyle/>
        <a:p>
          <a:endParaRPr lang="en-US"/>
        </a:p>
      </dgm:t>
    </dgm:pt>
    <dgm:pt modelId="{F26DF5FF-08B0-47F1-AE5F-842AE36C7231}" type="sibTrans" cxnId="{98BA1BA4-283B-4FB4-B419-93778299A95B}">
      <dgm:prSet/>
      <dgm:spPr/>
      <dgm:t>
        <a:bodyPr/>
        <a:lstStyle/>
        <a:p>
          <a:endParaRPr lang="en-US"/>
        </a:p>
      </dgm:t>
    </dgm:pt>
    <dgm:pt modelId="{5867288E-E7A4-4890-B4B6-1D2D2DBE7491}">
      <dgm:prSet/>
      <dgm:spPr/>
      <dgm:t>
        <a:bodyPr/>
        <a:lstStyle/>
        <a:p>
          <a:pPr>
            <a:defRPr cap="all"/>
          </a:pPr>
          <a:r>
            <a:rPr lang="en-US" u="sng">
              <a:hlinkClick xmlns:r="http://schemas.openxmlformats.org/officeDocument/2006/relationships" r:id="rId2"/>
            </a:rPr>
            <a:t>Freckle at Home: A Guide for Families</a:t>
          </a:r>
          <a:endParaRPr lang="en-US"/>
        </a:p>
      </dgm:t>
    </dgm:pt>
    <dgm:pt modelId="{8E3FAEA4-8630-4F9C-9C16-802943B7BEC6}" type="parTrans" cxnId="{39F90D31-AA2A-4D2B-ADC4-6C0D8627285F}">
      <dgm:prSet/>
      <dgm:spPr/>
      <dgm:t>
        <a:bodyPr/>
        <a:lstStyle/>
        <a:p>
          <a:endParaRPr lang="en-US"/>
        </a:p>
      </dgm:t>
    </dgm:pt>
    <dgm:pt modelId="{96E5DE32-F189-4A93-992C-0063F73F281C}" type="sibTrans" cxnId="{39F90D31-AA2A-4D2B-ADC4-6C0D8627285F}">
      <dgm:prSet/>
      <dgm:spPr/>
      <dgm:t>
        <a:bodyPr/>
        <a:lstStyle/>
        <a:p>
          <a:endParaRPr lang="en-US"/>
        </a:p>
      </dgm:t>
    </dgm:pt>
    <dgm:pt modelId="{F591D999-823C-4BB9-AF07-3F1B3EEBEA2F}">
      <dgm:prSet/>
      <dgm:spPr/>
      <dgm:t>
        <a:bodyPr/>
        <a:lstStyle/>
        <a:p>
          <a:pPr>
            <a:defRPr cap="all"/>
          </a:pPr>
          <a:r>
            <a:rPr lang="en-US" u="sng">
              <a:hlinkClick xmlns:r="http://schemas.openxmlformats.org/officeDocument/2006/relationships" r:id="rId3"/>
            </a:rPr>
            <a:t>Freckle Support Center</a:t>
          </a:r>
          <a:endParaRPr lang="en-US"/>
        </a:p>
      </dgm:t>
    </dgm:pt>
    <dgm:pt modelId="{4423B9A3-3A40-4383-BAF5-D9F2CB39EDFC}" type="parTrans" cxnId="{C60BA67D-95C5-4287-8F06-154FCD9C4265}">
      <dgm:prSet/>
      <dgm:spPr/>
      <dgm:t>
        <a:bodyPr/>
        <a:lstStyle/>
        <a:p>
          <a:endParaRPr lang="en-US"/>
        </a:p>
      </dgm:t>
    </dgm:pt>
    <dgm:pt modelId="{3C96CD31-B3C3-4674-9C81-04D8EC019A87}" type="sibTrans" cxnId="{C60BA67D-95C5-4287-8F06-154FCD9C4265}">
      <dgm:prSet/>
      <dgm:spPr/>
      <dgm:t>
        <a:bodyPr/>
        <a:lstStyle/>
        <a:p>
          <a:endParaRPr lang="en-US"/>
        </a:p>
      </dgm:t>
    </dgm:pt>
    <dgm:pt modelId="{E82B16C0-8FA8-46B9-9878-09C9A3CAC923}" type="pres">
      <dgm:prSet presAssocID="{95E8E59A-B697-4A91-9250-BC88AD83A5D9}" presName="root" presStyleCnt="0">
        <dgm:presLayoutVars>
          <dgm:dir/>
          <dgm:resizeHandles val="exact"/>
        </dgm:presLayoutVars>
      </dgm:prSet>
      <dgm:spPr/>
    </dgm:pt>
    <dgm:pt modelId="{28AEB3FF-55BB-495A-ABD4-B165F6B3D163}" type="pres">
      <dgm:prSet presAssocID="{80710AE3-0061-450F-B552-D2D58636D235}" presName="compNode" presStyleCnt="0"/>
      <dgm:spPr/>
    </dgm:pt>
    <dgm:pt modelId="{98B7CDF3-D321-4666-AA46-F2E2FDC4F84D}" type="pres">
      <dgm:prSet presAssocID="{80710AE3-0061-450F-B552-D2D58636D235}" presName="iconBgRect" presStyleLbl="bgShp" presStyleIdx="0" presStyleCnt="3"/>
      <dgm:spPr/>
    </dgm:pt>
    <dgm:pt modelId="{4E34AE5B-241F-4194-8C34-3077D6F06A62}" type="pres">
      <dgm:prSet presAssocID="{80710AE3-0061-450F-B552-D2D58636D235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CE7111D8-033F-464F-83DF-253FD7FD0D20}" type="pres">
      <dgm:prSet presAssocID="{80710AE3-0061-450F-B552-D2D58636D235}" presName="spaceRect" presStyleCnt="0"/>
      <dgm:spPr/>
    </dgm:pt>
    <dgm:pt modelId="{3B30099C-3046-4AD6-81C1-FF8DFF209AB9}" type="pres">
      <dgm:prSet presAssocID="{80710AE3-0061-450F-B552-D2D58636D235}" presName="textRect" presStyleLbl="revTx" presStyleIdx="0" presStyleCnt="3">
        <dgm:presLayoutVars>
          <dgm:chMax val="1"/>
          <dgm:chPref val="1"/>
        </dgm:presLayoutVars>
      </dgm:prSet>
      <dgm:spPr/>
    </dgm:pt>
    <dgm:pt modelId="{A9C7928D-47A3-4653-9EB0-7D87E2F78F13}" type="pres">
      <dgm:prSet presAssocID="{F26DF5FF-08B0-47F1-AE5F-842AE36C7231}" presName="sibTrans" presStyleCnt="0"/>
      <dgm:spPr/>
    </dgm:pt>
    <dgm:pt modelId="{3CA40B23-D7F8-473D-9933-0854186BC068}" type="pres">
      <dgm:prSet presAssocID="{5867288E-E7A4-4890-B4B6-1D2D2DBE7491}" presName="compNode" presStyleCnt="0"/>
      <dgm:spPr/>
    </dgm:pt>
    <dgm:pt modelId="{9B3EA91B-7F0F-4865-9F84-41CD4429638B}" type="pres">
      <dgm:prSet presAssocID="{5867288E-E7A4-4890-B4B6-1D2D2DBE7491}" presName="iconBgRect" presStyleLbl="bgShp" presStyleIdx="1" presStyleCnt="3"/>
      <dgm:spPr/>
    </dgm:pt>
    <dgm:pt modelId="{867A69FB-C709-4C5A-BD2D-7B02A3D3ACD6}" type="pres">
      <dgm:prSet presAssocID="{5867288E-E7A4-4890-B4B6-1D2D2DBE7491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B92811CE-0793-4AFD-9379-2C0189734EA8}" type="pres">
      <dgm:prSet presAssocID="{5867288E-E7A4-4890-B4B6-1D2D2DBE7491}" presName="spaceRect" presStyleCnt="0"/>
      <dgm:spPr/>
    </dgm:pt>
    <dgm:pt modelId="{817D0E71-5F83-4737-944D-C4BF3D1BEEC4}" type="pres">
      <dgm:prSet presAssocID="{5867288E-E7A4-4890-B4B6-1D2D2DBE7491}" presName="textRect" presStyleLbl="revTx" presStyleIdx="1" presStyleCnt="3">
        <dgm:presLayoutVars>
          <dgm:chMax val="1"/>
          <dgm:chPref val="1"/>
        </dgm:presLayoutVars>
      </dgm:prSet>
      <dgm:spPr/>
    </dgm:pt>
    <dgm:pt modelId="{7E10DFF5-8767-4B31-863A-F033723AE996}" type="pres">
      <dgm:prSet presAssocID="{96E5DE32-F189-4A93-992C-0063F73F281C}" presName="sibTrans" presStyleCnt="0"/>
      <dgm:spPr/>
    </dgm:pt>
    <dgm:pt modelId="{A161B624-C398-4A72-9313-5F326A1321D3}" type="pres">
      <dgm:prSet presAssocID="{F591D999-823C-4BB9-AF07-3F1B3EEBEA2F}" presName="compNode" presStyleCnt="0"/>
      <dgm:spPr/>
    </dgm:pt>
    <dgm:pt modelId="{3EAA4EF7-E946-4510-AF87-1B7308535536}" type="pres">
      <dgm:prSet presAssocID="{F591D999-823C-4BB9-AF07-3F1B3EEBEA2F}" presName="iconBgRect" presStyleLbl="bgShp" presStyleIdx="2" presStyleCnt="3"/>
      <dgm:spPr/>
    </dgm:pt>
    <dgm:pt modelId="{1BFA00BE-6167-421D-B479-FDF7053F28DB}" type="pres">
      <dgm:prSet presAssocID="{F591D999-823C-4BB9-AF07-3F1B3EEBEA2F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2A68A7C2-2C56-4F36-A925-FBA509A359E1}" type="pres">
      <dgm:prSet presAssocID="{F591D999-823C-4BB9-AF07-3F1B3EEBEA2F}" presName="spaceRect" presStyleCnt="0"/>
      <dgm:spPr/>
    </dgm:pt>
    <dgm:pt modelId="{5013EA12-63AB-47C7-AF7A-86A5C9D5004A}" type="pres">
      <dgm:prSet presAssocID="{F591D999-823C-4BB9-AF07-3F1B3EEBEA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9F90D31-AA2A-4D2B-ADC4-6C0D8627285F}" srcId="{95E8E59A-B697-4A91-9250-BC88AD83A5D9}" destId="{5867288E-E7A4-4890-B4B6-1D2D2DBE7491}" srcOrd="1" destOrd="0" parTransId="{8E3FAEA4-8630-4F9C-9C16-802943B7BEC6}" sibTransId="{96E5DE32-F189-4A93-992C-0063F73F281C}"/>
    <dgm:cxn modelId="{C60BA67D-95C5-4287-8F06-154FCD9C4265}" srcId="{95E8E59A-B697-4A91-9250-BC88AD83A5D9}" destId="{F591D999-823C-4BB9-AF07-3F1B3EEBEA2F}" srcOrd="2" destOrd="0" parTransId="{4423B9A3-3A40-4383-BAF5-D9F2CB39EDFC}" sibTransId="{3C96CD31-B3C3-4674-9C81-04D8EC019A87}"/>
    <dgm:cxn modelId="{98BA1BA4-283B-4FB4-B419-93778299A95B}" srcId="{95E8E59A-B697-4A91-9250-BC88AD83A5D9}" destId="{80710AE3-0061-450F-B552-D2D58636D235}" srcOrd="0" destOrd="0" parTransId="{8D784347-F920-41E7-B95C-77DD9F1D5B1D}" sibTransId="{F26DF5FF-08B0-47F1-AE5F-842AE36C7231}"/>
    <dgm:cxn modelId="{21ACF0D3-C5E8-470F-B783-BEE68495A5AC}" type="presOf" srcId="{80710AE3-0061-450F-B552-D2D58636D235}" destId="{3B30099C-3046-4AD6-81C1-FF8DFF209AB9}" srcOrd="0" destOrd="0" presId="urn:microsoft.com/office/officeart/2018/5/layout/IconCircleLabelList"/>
    <dgm:cxn modelId="{F7FD9BDD-2935-4A63-8434-F6721B9E847A}" type="presOf" srcId="{5867288E-E7A4-4890-B4B6-1D2D2DBE7491}" destId="{817D0E71-5F83-4737-944D-C4BF3D1BEEC4}" srcOrd="0" destOrd="0" presId="urn:microsoft.com/office/officeart/2018/5/layout/IconCircleLabelList"/>
    <dgm:cxn modelId="{F614ACE7-2E7B-49BF-8953-60028335CF02}" type="presOf" srcId="{F591D999-823C-4BB9-AF07-3F1B3EEBEA2F}" destId="{5013EA12-63AB-47C7-AF7A-86A5C9D5004A}" srcOrd="0" destOrd="0" presId="urn:microsoft.com/office/officeart/2018/5/layout/IconCircleLabelList"/>
    <dgm:cxn modelId="{C9856DF8-4560-4495-B69F-85C830F3B6D9}" type="presOf" srcId="{95E8E59A-B697-4A91-9250-BC88AD83A5D9}" destId="{E82B16C0-8FA8-46B9-9878-09C9A3CAC923}" srcOrd="0" destOrd="0" presId="urn:microsoft.com/office/officeart/2018/5/layout/IconCircleLabelList"/>
    <dgm:cxn modelId="{7A6FEAEA-9CB0-48AA-8FD0-84C20EDD4448}" type="presParOf" srcId="{E82B16C0-8FA8-46B9-9878-09C9A3CAC923}" destId="{28AEB3FF-55BB-495A-ABD4-B165F6B3D163}" srcOrd="0" destOrd="0" presId="urn:microsoft.com/office/officeart/2018/5/layout/IconCircleLabelList"/>
    <dgm:cxn modelId="{CAB574A4-5EAF-4D3D-806B-6BF3E4F2CE68}" type="presParOf" srcId="{28AEB3FF-55BB-495A-ABD4-B165F6B3D163}" destId="{98B7CDF3-D321-4666-AA46-F2E2FDC4F84D}" srcOrd="0" destOrd="0" presId="urn:microsoft.com/office/officeart/2018/5/layout/IconCircleLabelList"/>
    <dgm:cxn modelId="{5C7CC348-3611-4DAA-8269-212279F2B1F8}" type="presParOf" srcId="{28AEB3FF-55BB-495A-ABD4-B165F6B3D163}" destId="{4E34AE5B-241F-4194-8C34-3077D6F06A62}" srcOrd="1" destOrd="0" presId="urn:microsoft.com/office/officeart/2018/5/layout/IconCircleLabelList"/>
    <dgm:cxn modelId="{94DD0C85-0D20-4E89-BC75-0A46A5CF94A6}" type="presParOf" srcId="{28AEB3FF-55BB-495A-ABD4-B165F6B3D163}" destId="{CE7111D8-033F-464F-83DF-253FD7FD0D20}" srcOrd="2" destOrd="0" presId="urn:microsoft.com/office/officeart/2018/5/layout/IconCircleLabelList"/>
    <dgm:cxn modelId="{5E8A0B68-7AB1-4AFE-A86D-9CE2C66B09F4}" type="presParOf" srcId="{28AEB3FF-55BB-495A-ABD4-B165F6B3D163}" destId="{3B30099C-3046-4AD6-81C1-FF8DFF209AB9}" srcOrd="3" destOrd="0" presId="urn:microsoft.com/office/officeart/2018/5/layout/IconCircleLabelList"/>
    <dgm:cxn modelId="{81C3C301-ACC6-474A-8DC8-156B999CA1C6}" type="presParOf" srcId="{E82B16C0-8FA8-46B9-9878-09C9A3CAC923}" destId="{A9C7928D-47A3-4653-9EB0-7D87E2F78F13}" srcOrd="1" destOrd="0" presId="urn:microsoft.com/office/officeart/2018/5/layout/IconCircleLabelList"/>
    <dgm:cxn modelId="{E5032F54-D219-48C8-9632-026F2A62ED59}" type="presParOf" srcId="{E82B16C0-8FA8-46B9-9878-09C9A3CAC923}" destId="{3CA40B23-D7F8-473D-9933-0854186BC068}" srcOrd="2" destOrd="0" presId="urn:microsoft.com/office/officeart/2018/5/layout/IconCircleLabelList"/>
    <dgm:cxn modelId="{00895777-0C28-4EBC-997B-22D3B85F4033}" type="presParOf" srcId="{3CA40B23-D7F8-473D-9933-0854186BC068}" destId="{9B3EA91B-7F0F-4865-9F84-41CD4429638B}" srcOrd="0" destOrd="0" presId="urn:microsoft.com/office/officeart/2018/5/layout/IconCircleLabelList"/>
    <dgm:cxn modelId="{C52D7754-2F93-45D4-9322-0040CD345CF3}" type="presParOf" srcId="{3CA40B23-D7F8-473D-9933-0854186BC068}" destId="{867A69FB-C709-4C5A-BD2D-7B02A3D3ACD6}" srcOrd="1" destOrd="0" presId="urn:microsoft.com/office/officeart/2018/5/layout/IconCircleLabelList"/>
    <dgm:cxn modelId="{EDC86052-3627-4D06-ADB6-7B388A206797}" type="presParOf" srcId="{3CA40B23-D7F8-473D-9933-0854186BC068}" destId="{B92811CE-0793-4AFD-9379-2C0189734EA8}" srcOrd="2" destOrd="0" presId="urn:microsoft.com/office/officeart/2018/5/layout/IconCircleLabelList"/>
    <dgm:cxn modelId="{7566227B-B7F6-48EB-A38D-EAFD0D232B51}" type="presParOf" srcId="{3CA40B23-D7F8-473D-9933-0854186BC068}" destId="{817D0E71-5F83-4737-944D-C4BF3D1BEEC4}" srcOrd="3" destOrd="0" presId="urn:microsoft.com/office/officeart/2018/5/layout/IconCircleLabelList"/>
    <dgm:cxn modelId="{823021FE-E9CE-46B0-82FA-76975317B77F}" type="presParOf" srcId="{E82B16C0-8FA8-46B9-9878-09C9A3CAC923}" destId="{7E10DFF5-8767-4B31-863A-F033723AE996}" srcOrd="3" destOrd="0" presId="urn:microsoft.com/office/officeart/2018/5/layout/IconCircleLabelList"/>
    <dgm:cxn modelId="{AFD3B964-8E07-4D85-ACF4-4F05E95DB4C6}" type="presParOf" srcId="{E82B16C0-8FA8-46B9-9878-09C9A3CAC923}" destId="{A161B624-C398-4A72-9313-5F326A1321D3}" srcOrd="4" destOrd="0" presId="urn:microsoft.com/office/officeart/2018/5/layout/IconCircleLabelList"/>
    <dgm:cxn modelId="{4A7186A5-0AFA-408B-9CE3-DB005EBBCCE4}" type="presParOf" srcId="{A161B624-C398-4A72-9313-5F326A1321D3}" destId="{3EAA4EF7-E946-4510-AF87-1B7308535536}" srcOrd="0" destOrd="0" presId="urn:microsoft.com/office/officeart/2018/5/layout/IconCircleLabelList"/>
    <dgm:cxn modelId="{50E9B2AB-A1F5-4FD1-80A6-CD9D703D5067}" type="presParOf" srcId="{A161B624-C398-4A72-9313-5F326A1321D3}" destId="{1BFA00BE-6167-421D-B479-FDF7053F28DB}" srcOrd="1" destOrd="0" presId="urn:microsoft.com/office/officeart/2018/5/layout/IconCircleLabelList"/>
    <dgm:cxn modelId="{3B660DCC-4DE1-4EED-88BD-4A830A6496B8}" type="presParOf" srcId="{A161B624-C398-4A72-9313-5F326A1321D3}" destId="{2A68A7C2-2C56-4F36-A925-FBA509A359E1}" srcOrd="2" destOrd="0" presId="urn:microsoft.com/office/officeart/2018/5/layout/IconCircleLabelList"/>
    <dgm:cxn modelId="{9ED7C32F-3972-46A0-8E76-C7440BA21AEF}" type="presParOf" srcId="{A161B624-C398-4A72-9313-5F326A1321D3}" destId="{5013EA12-63AB-47C7-AF7A-86A5C9D500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7CDF3-D321-4666-AA46-F2E2FDC4F84D}">
      <dsp:nvSpPr>
        <dsp:cNvPr id="0" name=""/>
        <dsp:cNvSpPr/>
      </dsp:nvSpPr>
      <dsp:spPr>
        <a:xfrm>
          <a:off x="552083" y="567886"/>
          <a:ext cx="1544062" cy="15440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4AE5B-241F-4194-8C34-3077D6F06A62}">
      <dsp:nvSpPr>
        <dsp:cNvPr id="0" name=""/>
        <dsp:cNvSpPr/>
      </dsp:nvSpPr>
      <dsp:spPr>
        <a:xfrm>
          <a:off x="881146" y="896949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0099C-3046-4AD6-81C1-FF8DFF209AB9}">
      <dsp:nvSpPr>
        <dsp:cNvPr id="0" name=""/>
        <dsp:cNvSpPr/>
      </dsp:nvSpPr>
      <dsp:spPr>
        <a:xfrm>
          <a:off x="58490" y="2592886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u="sng" kern="1200">
              <a:hlinkClick xmlns:r="http://schemas.openxmlformats.org/officeDocument/2006/relationships" r:id="rId3"/>
            </a:rPr>
            <a:t>Using an Existing Freckle Account at Home</a:t>
          </a:r>
          <a:endParaRPr lang="en-US" sz="1700" kern="1200"/>
        </a:p>
      </dsp:txBody>
      <dsp:txXfrm>
        <a:off x="58490" y="2592886"/>
        <a:ext cx="2531250" cy="720000"/>
      </dsp:txXfrm>
    </dsp:sp>
    <dsp:sp modelId="{9B3EA91B-7F0F-4865-9F84-41CD4429638B}">
      <dsp:nvSpPr>
        <dsp:cNvPr id="0" name=""/>
        <dsp:cNvSpPr/>
      </dsp:nvSpPr>
      <dsp:spPr>
        <a:xfrm>
          <a:off x="3526302" y="567886"/>
          <a:ext cx="1544062" cy="15440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A69FB-C709-4C5A-BD2D-7B02A3D3ACD6}">
      <dsp:nvSpPr>
        <dsp:cNvPr id="0" name=""/>
        <dsp:cNvSpPr/>
      </dsp:nvSpPr>
      <dsp:spPr>
        <a:xfrm>
          <a:off x="3855365" y="896949"/>
          <a:ext cx="885937" cy="8859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D0E71-5F83-4737-944D-C4BF3D1BEEC4}">
      <dsp:nvSpPr>
        <dsp:cNvPr id="0" name=""/>
        <dsp:cNvSpPr/>
      </dsp:nvSpPr>
      <dsp:spPr>
        <a:xfrm>
          <a:off x="3032709" y="2592886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u="sng" kern="1200">
              <a:hlinkClick xmlns:r="http://schemas.openxmlformats.org/officeDocument/2006/relationships" r:id="rId6"/>
            </a:rPr>
            <a:t>Freckle at Home: A Guide for Families</a:t>
          </a:r>
          <a:endParaRPr lang="en-US" sz="1700" kern="1200"/>
        </a:p>
      </dsp:txBody>
      <dsp:txXfrm>
        <a:off x="3032709" y="2592886"/>
        <a:ext cx="2531250" cy="720000"/>
      </dsp:txXfrm>
    </dsp:sp>
    <dsp:sp modelId="{3EAA4EF7-E946-4510-AF87-1B7308535536}">
      <dsp:nvSpPr>
        <dsp:cNvPr id="0" name=""/>
        <dsp:cNvSpPr/>
      </dsp:nvSpPr>
      <dsp:spPr>
        <a:xfrm>
          <a:off x="6500521" y="567886"/>
          <a:ext cx="1544062" cy="15440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A00BE-6167-421D-B479-FDF7053F28DB}">
      <dsp:nvSpPr>
        <dsp:cNvPr id="0" name=""/>
        <dsp:cNvSpPr/>
      </dsp:nvSpPr>
      <dsp:spPr>
        <a:xfrm>
          <a:off x="6829584" y="896949"/>
          <a:ext cx="885937" cy="8859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3EA12-63AB-47C7-AF7A-86A5C9D5004A}">
      <dsp:nvSpPr>
        <dsp:cNvPr id="0" name=""/>
        <dsp:cNvSpPr/>
      </dsp:nvSpPr>
      <dsp:spPr>
        <a:xfrm>
          <a:off x="6006927" y="2592886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u="sng" kern="1200">
              <a:hlinkClick xmlns:r="http://schemas.openxmlformats.org/officeDocument/2006/relationships" r:id="rId9"/>
            </a:rPr>
            <a:t>Freckle Support Center</a:t>
          </a:r>
          <a:endParaRPr lang="en-US" sz="1700" kern="1200"/>
        </a:p>
      </dsp:txBody>
      <dsp:txXfrm>
        <a:off x="6006927" y="2592886"/>
        <a:ext cx="25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95C46-9924-AD49-9552-9D3405A4E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227F4-5BC8-5C48-B000-5957CE791E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5FC6642-A50D-4942-A021-88081BC3574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E203E-FAB1-4D43-A930-A2A0CEA7B0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9B910-280D-4349-B4C2-7D5CD1614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A952636-96E1-B949-A930-5769156B2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AD9EFC95-F204-644D-A83B-3CD1E28D399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2117D95A-13F4-F34D-9DBD-81215DCA9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6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3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7D95A-13F4-F34D-9DBD-81215DCA92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="1" i="0">
                <a:solidFill>
                  <a:schemeClr val="accent1"/>
                </a:solidFill>
                <a:latin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aramond Regular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Garamond Regular"/>
              </a:rPr>
              <a:t>”</a:t>
            </a:r>
            <a:endParaRPr lang="en-US" b="0" i="0">
              <a:solidFill>
                <a:schemeClr val="accent1">
                  <a:lumMod val="60000"/>
                  <a:lumOff val="40000"/>
                </a:schemeClr>
              </a:solidFill>
              <a:latin typeface="Garamond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aramond Regular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aramond Regular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 Bold"/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Arial Bold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1CD476-C75F-5545-B321-099A459775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78" y="0"/>
            <a:ext cx="12190644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Arial Bold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>
              <a:lumMod val="75000"/>
              <a:lumOff val="25000"/>
            </a:schemeClr>
          </a:solidFill>
          <a:latin typeface="Arial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1" i="0" kern="1200">
          <a:solidFill>
            <a:schemeClr val="tx1">
              <a:lumMod val="75000"/>
              <a:lumOff val="25000"/>
            </a:schemeClr>
          </a:solidFill>
          <a:latin typeface="Arial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1" i="0" kern="1200">
          <a:solidFill>
            <a:schemeClr val="tx1">
              <a:lumMod val="75000"/>
              <a:lumOff val="25000"/>
            </a:schemeClr>
          </a:solidFill>
          <a:latin typeface="Arial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Arial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Arial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44E8B-A902-42D8-B341-004BEDC0F3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8" y="0"/>
            <a:ext cx="121906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holmesccsd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hyperlink" Target="https://clever.com/oauth/sis/login?target=NTlkZmQ0MGY0YzMyNjYwMDAxMzUwY2E5%3BNGM2M2MxY2Y2MjNkY2U4MmNhYWM%3D%3BaHR0cHM6Ly9jbGV2ZXIuY29tL2luL2F1dGhfY2FsbGJhY2s%3D%3BZjMwM2ZkMWU2NDgzMmU4MGYzMTViNzY3NGMzN2IyMmRmNzViZTY3ODU4MTU4ODE1ZjhjNjk1N2NkYmI3ZDk0MA%3D%3D%3BY29kZQ%3D%3D%3B&amp;skip=1&amp;default_badge=" TargetMode="External"/><Relationship Id="rId4" Type="http://schemas.openxmlformats.org/officeDocument/2006/relationships/hyperlink" Target="https://www.holmesccsd.org/Domain/509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hyperlink" Target="https://docs.google.com/forms/d/e/1FAIpQLSfNG5-3lqE8dlusKyXwVpM17lGxMn-mYdeZPThtQsOim372NQ/viewform" TargetMode="External"/><Relationship Id="rId4" Type="http://schemas.openxmlformats.org/officeDocument/2006/relationships/hyperlink" Target="https://clever.com/oauth/sis/login?target=NTlkZmQ0MGY0YzMyNjYwMDAxMzUwY2E5%3BNGM2M2MxY2Y2MjNkY2U4MmNhYWM%3D%3BaHR0cHM6Ly9jbGV2ZXIuY29tL2luL2F1dGhfY2FsbGJhY2s%3D%3BZjMwM2ZkMWU2NDgzMmU4MGYzMTViNzY3NGMzN2IyMmRmNzViZTY3ODU4MTU4ODE1ZjhjNjk1N2NkYmI3ZDk0MA%3D%3D%3BY29kZQ%3D%3D%3B&amp;skip=1&amp;default_badge=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1A46B-40B6-9D4B-AD56-665AD373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8219077" cy="2491232"/>
          </a:xfrm>
        </p:spPr>
        <p:txBody>
          <a:bodyPr anchor="b">
            <a:normAutofit/>
          </a:bodyPr>
          <a:lstStyle/>
          <a:p>
            <a:pPr algn="ctr"/>
            <a:r>
              <a:rPr lang="en-US" sz="7200"/>
              <a:t>Parent Academy</a:t>
            </a:r>
            <a:br>
              <a:rPr lang="en-US" sz="7200"/>
            </a:br>
            <a:r>
              <a:rPr lang="en-US" sz="7200"/>
              <a:t>Learning Session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DD0DF-54C8-B545-8C73-1C1AD9CBE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8012178" cy="768116"/>
          </a:xfrm>
        </p:spPr>
        <p:txBody>
          <a:bodyPr anchor="t">
            <a:normAutofit fontScale="92500" lnSpcReduction="20000"/>
          </a:bodyPr>
          <a:lstStyle/>
          <a:p>
            <a:r>
              <a:rPr lang="en-US">
                <a:solidFill>
                  <a:schemeClr val="bg1"/>
                </a:solidFill>
              </a:rPr>
              <a:t>Topic:</a:t>
            </a:r>
            <a:r>
              <a:rPr lang="en-US" sz="2400">
                <a:solidFill>
                  <a:schemeClr val="bg1"/>
                </a:solidFill>
              </a:rPr>
              <a:t>  </a:t>
            </a:r>
            <a:r>
              <a:rPr lang="en-US" sz="2600">
                <a:solidFill>
                  <a:schemeClr val="bg1"/>
                </a:solidFill>
              </a:rPr>
              <a:t>Getting started with FRECKLE</a:t>
            </a:r>
            <a:endParaRPr lang="en-US" sz="240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Facilitator: </a:t>
            </a:r>
            <a:r>
              <a:rPr lang="en-US" err="1">
                <a:solidFill>
                  <a:schemeClr val="bg1"/>
                </a:solidFill>
              </a:rPr>
              <a:t>Lindia</a:t>
            </a:r>
            <a:r>
              <a:rPr lang="en-US">
                <a:solidFill>
                  <a:schemeClr val="bg1"/>
                </a:solidFill>
              </a:rPr>
              <a:t> Sanders, ELA Coordinator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C69681-2B68-4BF4-9334-A245737B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1" y="834341"/>
            <a:ext cx="2593696" cy="2594659"/>
          </a:xfrm>
          <a:prstGeom prst="rect">
            <a:avLst/>
          </a:prstGeom>
        </p:spPr>
      </p:pic>
      <p:sp>
        <p:nvSpPr>
          <p:cNvPr id="6" name="AutoShape 10" descr="WOHES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53896"/>
          </a:xfrm>
        </p:spPr>
        <p:txBody>
          <a:bodyPr/>
          <a:lstStyle/>
          <a:p>
            <a:r>
              <a:rPr lang="en-US"/>
              <a:t>Getting started with FRECKLE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889" r="614" b="10222"/>
          <a:stretch/>
        </p:blipFill>
        <p:spPr>
          <a:xfrm>
            <a:off x="3867150" y="1572768"/>
            <a:ext cx="7270242" cy="349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6032" y="3282696"/>
            <a:ext cx="2834640" cy="2533470"/>
          </a:xfrm>
        </p:spPr>
        <p:txBody>
          <a:bodyPr>
            <a:normAutofit/>
          </a:bodyPr>
          <a:lstStyle/>
          <a:p>
            <a:r>
              <a:rPr lang="en-US" sz="2000" dirty="0"/>
              <a:t>Students will take a pre-assessment to get started. </a:t>
            </a:r>
          </a:p>
          <a:p>
            <a:r>
              <a:rPr lang="en-US" sz="2000" dirty="0"/>
              <a:t>This short diagnostic will help to ensure students are working at their own levels.</a:t>
            </a:r>
          </a:p>
        </p:txBody>
      </p:sp>
    </p:spTree>
    <p:extLst>
      <p:ext uri="{BB962C8B-B14F-4D97-AF65-F5344CB8AC3E}">
        <p14:creationId xmlns:p14="http://schemas.microsoft.com/office/powerpoint/2010/main" val="36821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Getting started with FRECKLE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800" dirty="0"/>
              <a:t>Your child’s dashboard will show what programs and assignments he/she has access to.</a:t>
            </a:r>
          </a:p>
          <a:p>
            <a:pPr marL="34290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800" dirty="0"/>
              <a:t>Teachers may assign math practice, ELA practice, social studies or science articles to students. </a:t>
            </a:r>
          </a:p>
          <a:p>
            <a:pPr marL="34290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800" dirty="0"/>
              <a:t>Students should focus on assignments from their teacher before moving on to other activities in Freckle.</a:t>
            </a:r>
          </a:p>
        </p:txBody>
      </p:sp>
      <p:pic>
        <p:nvPicPr>
          <p:cNvPr id="2050" name="Picture 2" descr="Assignments in the student dashbo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463" y="1706154"/>
            <a:ext cx="6193767" cy="34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latin typeface="Arial Bold"/>
                <a:ea typeface="+mj-ea"/>
                <a:cs typeface="+mj-cs"/>
              </a:rPr>
              <a:t>Click the following links for additional help or information…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3934C88-853D-43BC-B5BB-A5E52805D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871606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8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5094E01-B7CB-4534-B804-A9D99780E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C69681-2B68-4BF4-9334-A245737B4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4925" r="-1" b="9758"/>
          <a:stretch/>
        </p:blipFill>
        <p:spPr>
          <a:xfrm>
            <a:off x="-8469" y="10"/>
            <a:ext cx="12208932" cy="6857990"/>
          </a:xfrm>
          <a:prstGeom prst="rect">
            <a:avLst/>
          </a:prstGeom>
        </p:spPr>
      </p:pic>
      <p:sp>
        <p:nvSpPr>
          <p:cNvPr id="4" name="AutoShape 2" descr="FAQs - Frequently Asked Questions. Please find answers to several FAQs">
            <a:extLst>
              <a:ext uri="{FF2B5EF4-FFF2-40B4-BE49-F238E27FC236}">
                <a16:creationId xmlns:a16="http://schemas.microsoft.com/office/drawing/2014/main" id="{60E8A2D2-F770-4746-89FE-5438BE398101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643467" y="2628774"/>
            <a:ext cx="3348566" cy="18306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Lindia Sanders,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ELA Coordinator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lsanders@holmesccsd.org</a:t>
            </a:r>
          </a:p>
        </p:txBody>
      </p:sp>
      <p:pic>
        <p:nvPicPr>
          <p:cNvPr id="1028" name="Picture 4" descr="FAQs - Frequently Asked Questions. Please find answers to several FAQs">
            <a:extLst>
              <a:ext uri="{FF2B5EF4-FFF2-40B4-BE49-F238E27FC236}">
                <a16:creationId xmlns:a16="http://schemas.microsoft.com/office/drawing/2014/main" id="{9C1F50EA-A731-413A-A086-CF0B7579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6121" b="-1"/>
          <a:stretch/>
        </p:blipFill>
        <p:spPr bwMode="auto">
          <a:xfrm>
            <a:off x="4651250" y="758952"/>
            <a:ext cx="6911923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835DEAF-9681-476E-9DC0-A544A6D0E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WOHESC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1" y="357934"/>
            <a:ext cx="4514298" cy="2034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05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2" y="1143001"/>
            <a:ext cx="2834640" cy="1432420"/>
          </a:xfrm>
        </p:spPr>
        <p:txBody>
          <a:bodyPr/>
          <a:lstStyle/>
          <a:p>
            <a:r>
              <a:rPr lang="en-US" dirty="0"/>
              <a:t>Getting started with FRECKLE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6032" y="2818701"/>
            <a:ext cx="2941278" cy="3154260"/>
          </a:xfrm>
        </p:spPr>
        <p:txBody>
          <a:bodyPr>
            <a:noAutofit/>
          </a:bodyPr>
          <a:lstStyle/>
          <a:p>
            <a:r>
              <a:rPr lang="en-US" sz="1800" dirty="0"/>
              <a:t>Start on the </a:t>
            </a:r>
            <a:r>
              <a:rPr lang="en-US" sz="1800" dirty="0">
                <a:hlinkClick r:id="rId3"/>
              </a:rPr>
              <a:t>Holmes County Consolidated School District </a:t>
            </a:r>
            <a:r>
              <a:rPr lang="en-US" sz="1800" dirty="0"/>
              <a:t>(HCCSD) website;</a:t>
            </a:r>
          </a:p>
          <a:p>
            <a:r>
              <a:rPr lang="en-US" sz="1800" dirty="0"/>
              <a:t>Go to the </a:t>
            </a:r>
            <a:r>
              <a:rPr lang="en-US" sz="1800" dirty="0">
                <a:hlinkClick r:id="rId4"/>
              </a:rPr>
              <a:t>Online Virtual Learning</a:t>
            </a:r>
            <a:r>
              <a:rPr lang="en-US" sz="1800" dirty="0"/>
              <a:t>  (OVL) page, or</a:t>
            </a:r>
          </a:p>
          <a:p>
            <a:r>
              <a:rPr lang="en-US" sz="1800" dirty="0"/>
              <a:t>If you already have your Freckle account information you can go straight to your child’s </a:t>
            </a:r>
            <a:r>
              <a:rPr lang="en-US" sz="1800" dirty="0">
                <a:hlinkClick r:id="rId5"/>
              </a:rPr>
              <a:t>Clever </a:t>
            </a:r>
            <a:r>
              <a:rPr lang="en-US" sz="1800" dirty="0"/>
              <a:t>account to login.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0C4E796-202F-4425-8B98-194E6CD332F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000"/>
          </a:blip>
          <a:stretch>
            <a:fillRect/>
          </a:stretch>
        </p:blipFill>
        <p:spPr>
          <a:xfrm>
            <a:off x="2876794" y="754214"/>
            <a:ext cx="5751030" cy="546370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7"/>
          <a:srcRect t="4651" r="1410" b="15156"/>
          <a:stretch/>
        </p:blipFill>
        <p:spPr bwMode="auto">
          <a:xfrm>
            <a:off x="3570644" y="767419"/>
            <a:ext cx="8115230" cy="5344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ingers clipart pointer, Fingers pointer Transparent FREE for ..."/>
          <p:cNvPicPr/>
          <p:nvPr/>
        </p:nvPicPr>
        <p:blipFill rotWithShape="1"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1814714">
            <a:off x="5058338" y="3027039"/>
            <a:ext cx="582841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028866" y="1014690"/>
            <a:ext cx="1533990" cy="2028127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34740" y="3909521"/>
            <a:ext cx="598932" cy="397303"/>
          </a:xfrm>
          <a:prstGeom prst="ellips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Fingers clipart pointer, Fingers pointer Transparent FREE for ..."/>
          <p:cNvPicPr/>
          <p:nvPr/>
        </p:nvPicPr>
        <p:blipFill rotWithShape="1"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15150162">
            <a:off x="4381947" y="3591712"/>
            <a:ext cx="582841" cy="591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0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random/>
      </p:transition>
    </mc:Choice>
    <mc:Fallback xmlns="">
      <p:transition spd="slow" advClick="0" advTm="1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 rotWithShape="1">
          <a:blip r:embed="rId3"/>
          <a:srcRect l="-1" t="4093" r="1717" b="6032"/>
          <a:stretch/>
        </p:blipFill>
        <p:spPr bwMode="auto">
          <a:xfrm>
            <a:off x="8221212" y="4143419"/>
            <a:ext cx="3858178" cy="2531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359206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started with FRECKLE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Online Virtual Learning Page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half" idx="2"/>
          </p:nvPr>
        </p:nvSpPr>
        <p:spPr>
          <a:xfrm>
            <a:off x="256032" y="2667699"/>
            <a:ext cx="2834640" cy="3148467"/>
          </a:xfrm>
        </p:spPr>
        <p:txBody>
          <a:bodyPr>
            <a:normAutofit/>
          </a:bodyPr>
          <a:lstStyle/>
          <a:p>
            <a:r>
              <a:rPr lang="en-US" sz="1800" dirty="0"/>
              <a:t>Click on the </a:t>
            </a:r>
            <a:r>
              <a:rPr lang="en-US" sz="1800" dirty="0">
                <a:hlinkClick r:id="rId4"/>
              </a:rPr>
              <a:t>FRECKLE</a:t>
            </a:r>
            <a:r>
              <a:rPr lang="en-US" sz="1800" dirty="0"/>
              <a:t> link to access your child’s clever account;</a:t>
            </a:r>
          </a:p>
          <a:p>
            <a:r>
              <a:rPr lang="en-US" sz="1800" dirty="0"/>
              <a:t>If you do not know your child’s Freckle Class Code or Password information, click </a:t>
            </a:r>
            <a:r>
              <a:rPr lang="en-US" sz="1800" dirty="0">
                <a:hlinkClick r:id="rId5"/>
              </a:rPr>
              <a:t>Need Freckle Code or Password</a:t>
            </a:r>
            <a:r>
              <a:rPr lang="en-US" sz="1800" dirty="0"/>
              <a:t> to complete a form. Someone will contact you within 24 hours.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8985836" y="3434800"/>
            <a:ext cx="2993375" cy="8128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Freckle Class Code or Password Help Form</a:t>
            </a:r>
          </a:p>
        </p:txBody>
      </p:sp>
      <p:pic>
        <p:nvPicPr>
          <p:cNvPr id="21" name="Content Placeholder 20"/>
          <p:cNvPicPr>
            <a:picLocks noGrp="1"/>
          </p:cNvPicPr>
          <p:nvPr>
            <p:ph sz="half" idx="4294967295"/>
          </p:nvPr>
        </p:nvPicPr>
        <p:blipFill rotWithShape="1">
          <a:blip r:embed="rId6"/>
          <a:srcRect t="4651" r="365" b="5667"/>
          <a:stretch/>
        </p:blipFill>
        <p:spPr bwMode="auto">
          <a:xfrm rot="21132380">
            <a:off x="3541367" y="436322"/>
            <a:ext cx="6231831" cy="3299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Fingers clipart pointer, Fingers pointer Transparent FREE for ..."/>
          <p:cNvPicPr/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20701013">
            <a:off x="10767302" y="5087936"/>
            <a:ext cx="582841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Fingers clipart pointer, Fingers pointer Transparent FREE for ..."/>
          <p:cNvPicPr/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18510425">
            <a:off x="7104120" y="2276329"/>
            <a:ext cx="613482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/>
          <p:cNvSpPr/>
          <p:nvPr/>
        </p:nvSpPr>
        <p:spPr>
          <a:xfrm rot="20662587">
            <a:off x="3914519" y="1941963"/>
            <a:ext cx="1254813" cy="39863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4" idx="5"/>
          </p:cNvCxnSpPr>
          <p:nvPr/>
        </p:nvCxnSpPr>
        <p:spPr>
          <a:xfrm>
            <a:off x="5007134" y="2157533"/>
            <a:ext cx="3440580" cy="275002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random/>
      </p:transition>
    </mc:Choice>
    <mc:Fallback xmlns="">
      <p:transition spd="slow" advClick="0" advTm="1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F066-DAFB-4D70-8830-021C406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765669" cy="1320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>
                <a:solidFill>
                  <a:schemeClr val="accent1"/>
                </a:solidFill>
              </a:rPr>
              <a:t>Getting started with </a:t>
            </a:r>
            <a:r>
              <a:rPr lang="en-US" sz="6000" dirty="0">
                <a:solidFill>
                  <a:schemeClr val="accent1"/>
                </a:solidFill>
              </a:rPr>
              <a:t>FRECKLE</a:t>
            </a:r>
            <a:endParaRPr lang="en-US" sz="6000" spc="-1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6316" y="2223936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Your child’s district email and password go here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t="5199" r="347" b="12287"/>
          <a:stretch/>
        </p:blipFill>
        <p:spPr bwMode="auto">
          <a:xfrm>
            <a:off x="725536" y="2764344"/>
            <a:ext cx="5464595" cy="334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Fingers clipart pointer, Fingers pointer Transparent FREE for ..."/>
          <p:cNvPicPr/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18510425">
            <a:off x="4226556" y="4403076"/>
            <a:ext cx="613482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987CA-5F35-4825-BF37-F17138FC2B72}"/>
              </a:ext>
            </a:extLst>
          </p:cNvPr>
          <p:cNvPicPr/>
          <p:nvPr/>
        </p:nvPicPr>
        <p:blipFill rotWithShape="1">
          <a:blip r:embed="rId6"/>
          <a:srcRect t="4561" r="3205" b="8210"/>
          <a:stretch/>
        </p:blipFill>
        <p:spPr bwMode="auto">
          <a:xfrm>
            <a:off x="7871117" y="392704"/>
            <a:ext cx="4225966" cy="2757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6839C9-D116-488C-B12A-90C7ECCD94DE}"/>
              </a:ext>
            </a:extLst>
          </p:cNvPr>
          <p:cNvSpPr/>
          <p:nvPr/>
        </p:nvSpPr>
        <p:spPr>
          <a:xfrm>
            <a:off x="8187396" y="3003590"/>
            <a:ext cx="745588" cy="1463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6DCD92-9B90-42A4-BF00-095ED53358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43" t="3464" r="19346" b="13035"/>
          <a:stretch/>
        </p:blipFill>
        <p:spPr>
          <a:xfrm>
            <a:off x="9130676" y="3709568"/>
            <a:ext cx="3109733" cy="2070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4F4BD6-1545-42FD-8395-855ABD994478}"/>
              </a:ext>
            </a:extLst>
          </p:cNvPr>
          <p:cNvCxnSpPr>
            <a:stCxn id="4" idx="5"/>
            <a:endCxn id="11" idx="1"/>
          </p:cNvCxnSpPr>
          <p:nvPr/>
        </p:nvCxnSpPr>
        <p:spPr>
          <a:xfrm>
            <a:off x="8823795" y="3128534"/>
            <a:ext cx="762291" cy="8842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F9B6114-EE4B-4627-9B2B-EF3353B83DB0}"/>
              </a:ext>
            </a:extLst>
          </p:cNvPr>
          <p:cNvSpPr/>
          <p:nvPr/>
        </p:nvSpPr>
        <p:spPr>
          <a:xfrm rot="20368302" flipH="1">
            <a:off x="6896845" y="3372446"/>
            <a:ext cx="2558741" cy="22933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“Remember to go back to the OVL page for help if you do not have this information.”</a:t>
            </a:r>
          </a:p>
        </p:txBody>
      </p:sp>
    </p:spTree>
    <p:extLst>
      <p:ext uri="{BB962C8B-B14F-4D97-AF65-F5344CB8AC3E}">
        <p14:creationId xmlns:p14="http://schemas.microsoft.com/office/powerpoint/2010/main" val="19146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1617" y="501330"/>
            <a:ext cx="8596668" cy="1320800"/>
          </a:xfrm>
        </p:spPr>
        <p:txBody>
          <a:bodyPr/>
          <a:lstStyle/>
          <a:p>
            <a:r>
              <a:rPr lang="en-US" dirty="0"/>
              <a:t>Getting started with FRECKLE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 rotWithShape="1">
          <a:blip r:embed="rId3"/>
          <a:srcRect l="-1" t="4465" r="16274" b="6770"/>
          <a:stretch/>
        </p:blipFill>
        <p:spPr bwMode="auto">
          <a:xfrm>
            <a:off x="1268687" y="1237408"/>
            <a:ext cx="6958831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Fingers clipart pointer, Fingers pointer Transparent FREE for ..."/>
          <p:cNvPicPr/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20701013">
            <a:off x="3421275" y="4598543"/>
            <a:ext cx="582841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C39BD-4586-41E4-9EF3-711B9B677774}"/>
              </a:ext>
            </a:extLst>
          </p:cNvPr>
          <p:cNvSpPr txBox="1"/>
          <p:nvPr/>
        </p:nvSpPr>
        <p:spPr>
          <a:xfrm>
            <a:off x="1090438" y="5593951"/>
            <a:ext cx="731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Click the “Freckle by Renaissance” icon;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This will take you to the Freckle site for HCCSD students.</a:t>
            </a:r>
          </a:p>
        </p:txBody>
      </p:sp>
    </p:spTree>
    <p:extLst>
      <p:ext uri="{BB962C8B-B14F-4D97-AF65-F5344CB8AC3E}">
        <p14:creationId xmlns:p14="http://schemas.microsoft.com/office/powerpoint/2010/main" val="29521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271016"/>
          </a:xfrm>
        </p:spPr>
        <p:txBody>
          <a:bodyPr/>
          <a:lstStyle/>
          <a:p>
            <a:r>
              <a:rPr lang="en-US"/>
              <a:t>Getting started with FRECKLE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184" t="5330" r="7471" b="5305"/>
          <a:stretch/>
        </p:blipFill>
        <p:spPr>
          <a:xfrm>
            <a:off x="3570644" y="1051560"/>
            <a:ext cx="8087956" cy="4764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19861"/>
            <a:ext cx="2834640" cy="2495723"/>
          </a:xfrm>
        </p:spPr>
        <p:txBody>
          <a:bodyPr/>
          <a:lstStyle/>
          <a:p>
            <a:r>
              <a:rPr lang="en-US" sz="1800" dirty="0"/>
              <a:t>Sign In as a STUDENT with your child’s login information</a:t>
            </a:r>
          </a:p>
          <a:p>
            <a:endParaRPr lang="en-US" sz="1800" i="1" dirty="0"/>
          </a:p>
          <a:p>
            <a:r>
              <a:rPr lang="en-US" sz="1800" i="1" dirty="0"/>
              <a:t>Reminder:</a:t>
            </a:r>
          </a:p>
          <a:p>
            <a:endParaRPr lang="en-US" dirty="0"/>
          </a:p>
        </p:txBody>
      </p:sp>
      <p:pic>
        <p:nvPicPr>
          <p:cNvPr id="6" name="Picture 5" descr="Fingers clipart pointer, Fingers pointer Transparent FREE for ..."/>
          <p:cNvPicPr/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20701013">
            <a:off x="10654680" y="2612932"/>
            <a:ext cx="582841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-1" t="4093" r="1717" b="6032"/>
          <a:stretch/>
        </p:blipFill>
        <p:spPr bwMode="auto">
          <a:xfrm>
            <a:off x="1278329" y="4374235"/>
            <a:ext cx="2560762" cy="189427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6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353312"/>
          </a:xfrm>
        </p:spPr>
        <p:txBody>
          <a:bodyPr/>
          <a:lstStyle/>
          <a:p>
            <a:r>
              <a:rPr lang="en-US"/>
              <a:t>Getting started with FRECKLE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6032" y="2889504"/>
            <a:ext cx="2834640" cy="2926080"/>
          </a:xfrm>
        </p:spPr>
        <p:txBody>
          <a:bodyPr>
            <a:normAutofit/>
          </a:bodyPr>
          <a:lstStyle/>
          <a:p>
            <a:r>
              <a:rPr lang="en-US" sz="2000" dirty="0"/>
              <a:t>Enter your child’s class code, then click the arrow to continue;</a:t>
            </a:r>
          </a:p>
          <a:p>
            <a:r>
              <a:rPr lang="en-US" sz="2000" dirty="0"/>
              <a:t>This is the unique code assigned by his/her teacher.</a:t>
            </a:r>
          </a:p>
        </p:txBody>
      </p:sp>
      <p:pic>
        <p:nvPicPr>
          <p:cNvPr id="12" name="Picture Placeholder 11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7184" t="3444" r="7761" b="5990"/>
          <a:stretch/>
        </p:blipFill>
        <p:spPr bwMode="auto">
          <a:xfrm>
            <a:off x="3570644" y="950975"/>
            <a:ext cx="8060524" cy="482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Fingers clipart pointer, Fingers pointer Transparent FREE for ..."/>
          <p:cNvPicPr/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75" b="82375" l="29222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20701013">
            <a:off x="7674052" y="3737643"/>
            <a:ext cx="582841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 with FRECKLE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90045" y="1776288"/>
            <a:ext cx="4185623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Lower Elementary</a:t>
            </a:r>
          </a:p>
        </p:txBody>
      </p:sp>
      <p:pic>
        <p:nvPicPr>
          <p:cNvPr id="15" name="Content Placeholder 1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" r="130" b="8447"/>
          <a:stretch/>
        </p:blipFill>
        <p:spPr>
          <a:xfrm>
            <a:off x="803866" y="2764030"/>
            <a:ext cx="4179189" cy="215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271040" y="1765618"/>
            <a:ext cx="4960874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Upper Elementary/Middle School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r="2454" b="11570"/>
          <a:stretch/>
        </p:blipFill>
        <p:spPr>
          <a:xfrm>
            <a:off x="5768538" y="2670900"/>
            <a:ext cx="4284661" cy="218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01120" y="5330533"/>
            <a:ext cx="741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Depending on your child’s age/grade he/she may have to select/type their name as their teachers have entered them.</a:t>
            </a:r>
          </a:p>
        </p:txBody>
      </p:sp>
    </p:spTree>
    <p:extLst>
      <p:ext uri="{BB962C8B-B14F-4D97-AF65-F5344CB8AC3E}">
        <p14:creationId xmlns:p14="http://schemas.microsoft.com/office/powerpoint/2010/main" val="36169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 with FRECKLE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61" r="15925" b="15751"/>
          <a:stretch/>
        </p:blipFill>
        <p:spPr>
          <a:xfrm>
            <a:off x="677334" y="1748290"/>
            <a:ext cx="4950046" cy="277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716" r="16525" b="11731"/>
          <a:stretch/>
        </p:blipFill>
        <p:spPr>
          <a:xfrm>
            <a:off x="6130501" y="2775536"/>
            <a:ext cx="4956429" cy="279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11" name="Picture 10" descr="Fingers clipart pointer, Fingers pointer Transparent FREE for ..."/>
          <p:cNvPicPr/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75" b="82375" l="29222" r="72778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18510425">
            <a:off x="4336283" y="3761857"/>
            <a:ext cx="613482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Fingers clipart pointer, Fingers pointer Transparent FREE for ..."/>
          <p:cNvPicPr/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75" b="82375" l="29222" r="72778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426" r="21698" b="16988"/>
          <a:stretch/>
        </p:blipFill>
        <p:spPr bwMode="auto">
          <a:xfrm rot="18510425">
            <a:off x="9874088" y="4968865"/>
            <a:ext cx="613482" cy="6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16152" y="5138928"/>
            <a:ext cx="441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Students will then enter their unique password;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you do not have this information utilize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Freckle Password Help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 discussed earlier.</a:t>
            </a:r>
          </a:p>
        </p:txBody>
      </p:sp>
    </p:spTree>
    <p:extLst>
      <p:ext uri="{BB962C8B-B14F-4D97-AF65-F5344CB8AC3E}">
        <p14:creationId xmlns:p14="http://schemas.microsoft.com/office/powerpoint/2010/main" val="29743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theme/theme1.xml><?xml version="1.0" encoding="utf-8"?>
<a:theme xmlns:a="http://schemas.openxmlformats.org/drawingml/2006/main" name="HCCS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SD" id="{1DA742B6-EBB7-1145-9CDF-959CCBCD225A}" vid="{1D3C3CA3-E44E-924C-A353-20F4E3631949}"/>
    </a:ext>
  </a:extLst>
</a:theme>
</file>

<file path=ppt/theme/theme2.xml><?xml version="1.0" encoding="utf-8"?>
<a:theme xmlns:a="http://schemas.openxmlformats.org/drawingml/2006/main" name="Fra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A49CDF0D97F4CBFA1F3EB4BC72052" ma:contentTypeVersion="11" ma:contentTypeDescription="Create a new document." ma:contentTypeScope="" ma:versionID="abfa1378e92404ca943d5ab7ca392094">
  <xsd:schema xmlns:xsd="http://www.w3.org/2001/XMLSchema" xmlns:xs="http://www.w3.org/2001/XMLSchema" xmlns:p="http://schemas.microsoft.com/office/2006/metadata/properties" xmlns:ns3="f7a25132-d5f4-4d40-8b01-2b4c919645a4" xmlns:ns4="b9ecd613-e31e-407b-a32a-74fab3618f2f" targetNamespace="http://schemas.microsoft.com/office/2006/metadata/properties" ma:root="true" ma:fieldsID="32c13e44e1e50d6d5fbee355099b6dc2" ns3:_="" ns4:_="">
    <xsd:import namespace="f7a25132-d5f4-4d40-8b01-2b4c919645a4"/>
    <xsd:import namespace="b9ecd613-e31e-407b-a32a-74fab3618f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25132-d5f4-4d40-8b01-2b4c91964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cd613-e31e-407b-a32a-74fab3618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BF928-6750-4769-8770-E0124807D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25132-d5f4-4d40-8b01-2b4c919645a4"/>
    <ds:schemaRef ds:uri="b9ecd613-e31e-407b-a32a-74fab3618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F1A7D6-682B-42DC-8D6D-982186D068D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9ecd613-e31e-407b-a32a-74fab3618f2f"/>
    <ds:schemaRef ds:uri="f7a25132-d5f4-4d40-8b01-2b4c919645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405188-1456-463A-98A1-A4E8122A5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428</Words>
  <Application>Microsoft Office PowerPoint</Application>
  <PresentationFormat>Widescreen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Bold</vt:lpstr>
      <vt:lpstr>Calibri</vt:lpstr>
      <vt:lpstr>Century Gothic</vt:lpstr>
      <vt:lpstr>Corbel</vt:lpstr>
      <vt:lpstr>Garamond Regular</vt:lpstr>
      <vt:lpstr>Wingdings 2</vt:lpstr>
      <vt:lpstr>Wingdings 3</vt:lpstr>
      <vt:lpstr>HCCSD</vt:lpstr>
      <vt:lpstr>Frame</vt:lpstr>
      <vt:lpstr>Parent Academy Learning Session</vt:lpstr>
      <vt:lpstr>Getting started with FRECKLE</vt:lpstr>
      <vt:lpstr>Getting started with FRECKLE </vt:lpstr>
      <vt:lpstr>Getting started with FRECKLE</vt:lpstr>
      <vt:lpstr>Getting started with FRECKLE</vt:lpstr>
      <vt:lpstr>Getting started with FRECKLE</vt:lpstr>
      <vt:lpstr>Getting started with FRECKLE</vt:lpstr>
      <vt:lpstr>Getting started with FRECKLE</vt:lpstr>
      <vt:lpstr>Getting started with FRECKLE</vt:lpstr>
      <vt:lpstr>Getting started with FRECKLE</vt:lpstr>
      <vt:lpstr>Getting started with FRECKLE</vt:lpstr>
      <vt:lpstr>Click the following links for additional help or information…</vt:lpstr>
      <vt:lpstr>  Lindia Sanders,  ELA Coordinator  lsanders@holmesccsd.org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Academy Learning Session</dc:title>
  <dc:creator>Lindia Sanders</dc:creator>
  <cp:lastModifiedBy>Artaviyas Donald</cp:lastModifiedBy>
  <cp:revision>9</cp:revision>
  <dcterms:created xsi:type="dcterms:W3CDTF">2020-04-24T01:35:38Z</dcterms:created>
  <dcterms:modified xsi:type="dcterms:W3CDTF">2020-05-04T14:23:49Z</dcterms:modified>
</cp:coreProperties>
</file>